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Relationship Id="rId42" Type="http://schemas.openxmlformats.org/officeDocument/2006/relationships/image" Target="../media/image136.png"/><Relationship Id="rId43" Type="http://schemas.openxmlformats.org/officeDocument/2006/relationships/image" Target="../media/image137.png"/><Relationship Id="rId44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1438815" cy="53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1734" y="1006173"/>
            <a:ext cx="12057201" cy="8501411"/>
            <a:chOff x="2771734" y="1006173"/>
            <a:chExt cx="12057201" cy="8501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1734" y="1006173"/>
              <a:ext cx="12057201" cy="85014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6795" y="1444344"/>
            <a:ext cx="11239409" cy="632216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2022-10-13T12:42:18Z</dcterms:created>
  <dcterms:modified xsi:type="dcterms:W3CDTF">2022-10-13T12:42:18Z</dcterms:modified>
</cp:coreProperties>
</file>